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8BACA-42B9-4B43-B5C2-3155F4FC5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FAC6A8-7AE7-4938-B629-6ED1720AF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7DD4FB-F4A5-44CA-ACC4-7BE3C6C7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4031-E67A-4447-B1CF-3358D95A76F4}" type="datetimeFigureOut">
              <a:rPr lang="es-AR" smtClean="0"/>
              <a:t>22/3/2024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49DE13-97FB-48F5-9993-25200D66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D16F4-A334-42A1-8C81-5EA9109D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7DDB-E092-44EC-A363-92FF858478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784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1E5BF-0DC6-4F61-A759-2E967891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602034-44BD-4D14-BF8E-DE1D7DB99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56A0CE-5A86-412D-A835-06520BEF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4031-E67A-4447-B1CF-3358D95A76F4}" type="datetimeFigureOut">
              <a:rPr lang="es-AR" smtClean="0"/>
              <a:t>22/3/2024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8A90ED-6F26-46D4-8F93-7AFF0059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1318B8-44A9-4200-BDAA-C49B7F54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7DDB-E092-44EC-A363-92FF858478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049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73D64E-4737-418A-BB09-79D4A4713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1390FB-3E3D-461C-B15D-68A3F87C3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8FFABD-C28D-476F-BFFA-9F4DCACD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4031-E67A-4447-B1CF-3358D95A76F4}" type="datetimeFigureOut">
              <a:rPr lang="es-AR" smtClean="0"/>
              <a:t>22/3/2024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7CB701-3F89-4B2E-9281-4DF12231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A31C70-ECF9-4979-85B7-29B2E577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7DDB-E092-44EC-A363-92FF858478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884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51FA3-2883-4B61-99DF-F7D5BEED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65EDD-7775-47B1-9987-4CE76D7E9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A4A531-EE39-4E82-98B9-BC15D1E7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4031-E67A-4447-B1CF-3358D95A76F4}" type="datetimeFigureOut">
              <a:rPr lang="es-AR" smtClean="0"/>
              <a:t>22/3/2024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C5DB6-218D-4294-BA1C-C40F7950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22714-79C0-4495-9970-4661FB96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7DDB-E092-44EC-A363-92FF858478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435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B4E7D-BED5-4CE2-84DD-3BE76056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BDC81C-6471-40A2-8392-AB69E0D19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FD8221-41A1-4765-97FE-B384D84B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4031-E67A-4447-B1CF-3358D95A76F4}" type="datetimeFigureOut">
              <a:rPr lang="es-AR" smtClean="0"/>
              <a:t>22/3/2024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3B477C-C5A2-4357-BFC1-4417141A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5A04E8-67ED-4496-9B40-2966B050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7DDB-E092-44EC-A363-92FF858478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545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086EB-F725-484C-82F1-CD2533F3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320D60-A565-439D-878C-1C09987AB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0D699-85FB-49F8-8E44-449A7B48A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732041-7010-4C7A-8FE8-D9728706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4031-E67A-4447-B1CF-3358D95A76F4}" type="datetimeFigureOut">
              <a:rPr lang="es-AR" smtClean="0"/>
              <a:t>22/3/2024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E38FB6-3039-496B-A415-B3D78AB2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C755B4-7C10-43C3-AC2F-7929CF8C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7DDB-E092-44EC-A363-92FF858478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295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6D883-D6F4-4C45-B511-C3590536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DFA411-9D35-4BDE-9B67-C2954623F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70DEF9-F497-4E75-B1E6-7EE4974D6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8722872-768D-4EA7-80AF-26566EAE0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BF677C-097B-4A4E-983B-25315E06E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0CDA22-E9A0-4D2C-AB5D-2D7CBAE5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4031-E67A-4447-B1CF-3358D95A76F4}" type="datetimeFigureOut">
              <a:rPr lang="es-AR" smtClean="0"/>
              <a:t>22/3/2024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303E77-75AA-4955-AD8A-1E0E52A5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C56CF0-965B-4B83-9521-47CE6B37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7DDB-E092-44EC-A363-92FF858478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944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EB60C-FAAC-4D75-8D2D-A7E3FF0D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EF92C1-A5D0-4D91-95F2-3F1488DA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4031-E67A-4447-B1CF-3358D95A76F4}" type="datetimeFigureOut">
              <a:rPr lang="es-AR" smtClean="0"/>
              <a:t>22/3/2024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C08ACA-EDDA-4549-B4BD-8F4EA018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1B267B-8B41-4378-AD6D-D65C6C3A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7DDB-E092-44EC-A363-92FF858478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064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5A3971-F5D7-4590-9F69-7E658797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4031-E67A-4447-B1CF-3358D95A76F4}" type="datetimeFigureOut">
              <a:rPr lang="es-AR" smtClean="0"/>
              <a:t>22/3/2024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3F378C-9B84-4917-AF25-06DFBF39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F4012F-F05D-4FA3-8417-6295C061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7DDB-E092-44EC-A363-92FF858478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014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E67A2-81B4-4E97-841F-8920C7CA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8820A1-0CB2-40CB-8784-072873CE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EE467D-714F-4056-9CC1-7AF95D0CB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C997D0-2DFF-4B79-B1F5-9ACF0449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4031-E67A-4447-B1CF-3358D95A76F4}" type="datetimeFigureOut">
              <a:rPr lang="es-AR" smtClean="0"/>
              <a:t>22/3/2024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EAAB09-24D0-4FEA-ABF7-330E4953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6CDAD8-C53C-4604-959B-E92B800D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7DDB-E092-44EC-A363-92FF858478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543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1D8D4-7639-4232-8A50-360AE4C7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4D6BF4-6DCA-4A3E-B764-4891FDF9A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34938B-6F7B-429A-A523-663CBE1E5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2D4419-D817-41A6-BE6B-370C422A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4031-E67A-4447-B1CF-3358D95A76F4}" type="datetimeFigureOut">
              <a:rPr lang="es-AR" smtClean="0"/>
              <a:t>22/3/2024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B3A257-7572-4DCB-BD34-8ADF81A3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1DBEEF-FBE0-4B50-8FC5-BB8FB24B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7DDB-E092-44EC-A363-92FF858478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076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CAAC02-F150-4125-9C0D-704BB176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CAD5E8-FEB4-451C-9CA8-5AB0C267D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CAAA39-56D8-45FD-A220-FBE91179B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F4031-E67A-4447-B1CF-3358D95A76F4}" type="datetimeFigureOut">
              <a:rPr lang="es-AR" smtClean="0"/>
              <a:t>22/3/2024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EE9AA5-5EFD-4BBB-8899-595E5A0CD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E642CF-F20A-4241-B95C-07E2F9312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7DDB-E092-44EC-A363-92FF858478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152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9DE1760-A537-49D8-985C-D8D8A4FD5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1" y="298086"/>
            <a:ext cx="8020304" cy="6559914"/>
          </a:xfrm>
          <a:prstGeom prst="rect">
            <a:avLst/>
          </a:prstGeom>
        </p:spPr>
      </p:pic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93EE8E2E-98D2-4036-B53F-E5664A2CC9B8}"/>
              </a:ext>
            </a:extLst>
          </p:cNvPr>
          <p:cNvSpPr/>
          <p:nvPr/>
        </p:nvSpPr>
        <p:spPr>
          <a:xfrm rot="7847615">
            <a:off x="4518213" y="1692588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53A80330-60C9-4EAE-AC78-33640988E438}"/>
              </a:ext>
            </a:extLst>
          </p:cNvPr>
          <p:cNvSpPr/>
          <p:nvPr/>
        </p:nvSpPr>
        <p:spPr>
          <a:xfrm rot="12780732">
            <a:off x="5593980" y="1682292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A3DD7E66-380F-49E2-98BA-D3921797B8E0}"/>
              </a:ext>
            </a:extLst>
          </p:cNvPr>
          <p:cNvSpPr/>
          <p:nvPr/>
        </p:nvSpPr>
        <p:spPr>
          <a:xfrm rot="7847615">
            <a:off x="2838101" y="1468879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30A96AF4-E615-47A2-A6B9-7FDF96543016}"/>
              </a:ext>
            </a:extLst>
          </p:cNvPr>
          <p:cNvSpPr/>
          <p:nvPr/>
        </p:nvSpPr>
        <p:spPr>
          <a:xfrm rot="7847615">
            <a:off x="2784825" y="1809539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0650026A-ACE3-4F25-9596-7D15EE361514}"/>
              </a:ext>
            </a:extLst>
          </p:cNvPr>
          <p:cNvSpPr/>
          <p:nvPr/>
        </p:nvSpPr>
        <p:spPr>
          <a:xfrm rot="7847615">
            <a:off x="7243483" y="2329082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1AAE9CC8-0961-40FC-A9D2-F8F40D998966}"/>
              </a:ext>
            </a:extLst>
          </p:cNvPr>
          <p:cNvSpPr/>
          <p:nvPr/>
        </p:nvSpPr>
        <p:spPr>
          <a:xfrm rot="7847615">
            <a:off x="9359152" y="3294529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6CC280C7-46D5-43D6-A76D-399FC29D2488}"/>
              </a:ext>
            </a:extLst>
          </p:cNvPr>
          <p:cNvSpPr/>
          <p:nvPr/>
        </p:nvSpPr>
        <p:spPr>
          <a:xfrm rot="7847615">
            <a:off x="8805933" y="2867704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73D75552-4819-4ABC-8DEF-E47AC62FBB08}"/>
              </a:ext>
            </a:extLst>
          </p:cNvPr>
          <p:cNvSpPr/>
          <p:nvPr/>
        </p:nvSpPr>
        <p:spPr>
          <a:xfrm rot="12780732">
            <a:off x="6911792" y="936524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7DCA7CFA-9BDB-4E88-904C-15EEBED08A80}"/>
              </a:ext>
            </a:extLst>
          </p:cNvPr>
          <p:cNvSpPr/>
          <p:nvPr/>
        </p:nvSpPr>
        <p:spPr>
          <a:xfrm rot="12780732">
            <a:off x="3207317" y="3967005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6EF87F3E-7554-43A6-93C8-3B1EA06839DC}"/>
              </a:ext>
            </a:extLst>
          </p:cNvPr>
          <p:cNvSpPr/>
          <p:nvPr/>
        </p:nvSpPr>
        <p:spPr>
          <a:xfrm rot="12780732">
            <a:off x="3207317" y="5130475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FD1223EE-C75A-4C2E-88D7-2E1AC773FE15}"/>
              </a:ext>
            </a:extLst>
          </p:cNvPr>
          <p:cNvSpPr/>
          <p:nvPr/>
        </p:nvSpPr>
        <p:spPr>
          <a:xfrm rot="12780732">
            <a:off x="6558756" y="4170122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59012CDD-9503-4715-BD94-4BF2A77EE661}"/>
              </a:ext>
            </a:extLst>
          </p:cNvPr>
          <p:cNvSpPr/>
          <p:nvPr/>
        </p:nvSpPr>
        <p:spPr>
          <a:xfrm rot="12780732">
            <a:off x="4322064" y="4019258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8D842D-7D07-40E6-8393-C44B3401D10F}"/>
              </a:ext>
            </a:extLst>
          </p:cNvPr>
          <p:cNvSpPr txBox="1"/>
          <p:nvPr/>
        </p:nvSpPr>
        <p:spPr>
          <a:xfrm>
            <a:off x="98612" y="298086"/>
            <a:ext cx="2250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PERIMETRALES PLANTA y DEPOSITO</a:t>
            </a:r>
          </a:p>
          <a:p>
            <a:endParaRPr lang="es-ES" dirty="0"/>
          </a:p>
          <a:p>
            <a:r>
              <a:rPr lang="es-ES" dirty="0"/>
              <a:t>18 </a:t>
            </a:r>
            <a:r>
              <a:rPr lang="es-ES" dirty="0" err="1"/>
              <a:t>Camaras</a:t>
            </a:r>
            <a:r>
              <a:rPr lang="es-ES" dirty="0"/>
              <a:t> /</a:t>
            </a:r>
          </a:p>
          <a:p>
            <a:r>
              <a:rPr lang="es-ES" dirty="0"/>
              <a:t>20 </a:t>
            </a:r>
            <a:r>
              <a:rPr lang="es-ES" dirty="0" err="1"/>
              <a:t>Camaras</a:t>
            </a:r>
            <a:endParaRPr lang="es-AR" dirty="0"/>
          </a:p>
        </p:txBody>
      </p:sp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id="{3FBAD881-1437-44D0-98EF-A75165A7D123}"/>
              </a:ext>
            </a:extLst>
          </p:cNvPr>
          <p:cNvSpPr/>
          <p:nvPr/>
        </p:nvSpPr>
        <p:spPr>
          <a:xfrm rot="12780732">
            <a:off x="6487124" y="3070821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9482758F-0D38-4CA0-AF65-B67D7C0725CD}"/>
              </a:ext>
            </a:extLst>
          </p:cNvPr>
          <p:cNvSpPr/>
          <p:nvPr/>
        </p:nvSpPr>
        <p:spPr>
          <a:xfrm rot="12780732">
            <a:off x="4924332" y="3070821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Triángulo isósceles 20">
            <a:extLst>
              <a:ext uri="{FF2B5EF4-FFF2-40B4-BE49-F238E27FC236}">
                <a16:creationId xmlns:a16="http://schemas.microsoft.com/office/drawing/2014/main" id="{102798D3-81B2-40FE-A6B3-3ED4483410FA}"/>
              </a:ext>
            </a:extLst>
          </p:cNvPr>
          <p:cNvSpPr/>
          <p:nvPr/>
        </p:nvSpPr>
        <p:spPr>
          <a:xfrm rot="12780732">
            <a:off x="6699458" y="5652534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isósceles 22">
            <a:extLst>
              <a:ext uri="{FF2B5EF4-FFF2-40B4-BE49-F238E27FC236}">
                <a16:creationId xmlns:a16="http://schemas.microsoft.com/office/drawing/2014/main" id="{3E6B7833-F49D-4828-A27B-70FA2187D585}"/>
              </a:ext>
            </a:extLst>
          </p:cNvPr>
          <p:cNvSpPr/>
          <p:nvPr/>
        </p:nvSpPr>
        <p:spPr>
          <a:xfrm rot="7847615">
            <a:off x="9226248" y="5571793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Triángulo isósceles 23">
            <a:extLst>
              <a:ext uri="{FF2B5EF4-FFF2-40B4-BE49-F238E27FC236}">
                <a16:creationId xmlns:a16="http://schemas.microsoft.com/office/drawing/2014/main" id="{C8F9C742-EEDE-4A12-A831-03F6F9A5F06F}"/>
              </a:ext>
            </a:extLst>
          </p:cNvPr>
          <p:cNvSpPr/>
          <p:nvPr/>
        </p:nvSpPr>
        <p:spPr>
          <a:xfrm rot="7847615">
            <a:off x="8469220" y="3792925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Triángulo isósceles 24">
            <a:extLst>
              <a:ext uri="{FF2B5EF4-FFF2-40B4-BE49-F238E27FC236}">
                <a16:creationId xmlns:a16="http://schemas.microsoft.com/office/drawing/2014/main" id="{46C2431C-FC19-48F8-B744-E073D57BCB27}"/>
              </a:ext>
            </a:extLst>
          </p:cNvPr>
          <p:cNvSpPr/>
          <p:nvPr/>
        </p:nvSpPr>
        <p:spPr>
          <a:xfrm rot="7847615">
            <a:off x="9350187" y="3947745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693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073F7B-8A0D-48BA-9396-F97ECE170923}"/>
              </a:ext>
            </a:extLst>
          </p:cNvPr>
          <p:cNvSpPr txBox="1"/>
          <p:nvPr/>
        </p:nvSpPr>
        <p:spPr>
          <a:xfrm>
            <a:off x="304800" y="708212"/>
            <a:ext cx="482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PERIMETRALES OFICINAS VESTUARIOS + INGRESO</a:t>
            </a:r>
          </a:p>
          <a:p>
            <a:r>
              <a:rPr lang="es-ES" dirty="0"/>
              <a:t>8 </a:t>
            </a:r>
            <a:r>
              <a:rPr lang="es-ES" dirty="0" err="1"/>
              <a:t>Camaras</a:t>
            </a:r>
            <a:r>
              <a:rPr lang="es-ES" dirty="0"/>
              <a:t> / 10 </a:t>
            </a:r>
            <a:r>
              <a:rPr lang="es-ES" dirty="0" err="1"/>
              <a:t>Camaras</a:t>
            </a: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B1E089-D007-4FDA-8732-2B068A33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61" y="1955164"/>
            <a:ext cx="10231278" cy="3772426"/>
          </a:xfrm>
          <a:prstGeom prst="rect">
            <a:avLst/>
          </a:prstGeom>
        </p:spPr>
      </p:pic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5FD26565-C43A-4B7F-A50A-FB640C62171B}"/>
              </a:ext>
            </a:extLst>
          </p:cNvPr>
          <p:cNvSpPr/>
          <p:nvPr/>
        </p:nvSpPr>
        <p:spPr>
          <a:xfrm rot="12780732">
            <a:off x="7800369" y="4888835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B839DA85-8ABC-4393-8091-53F59159083F}"/>
              </a:ext>
            </a:extLst>
          </p:cNvPr>
          <p:cNvSpPr/>
          <p:nvPr/>
        </p:nvSpPr>
        <p:spPr>
          <a:xfrm rot="12780732">
            <a:off x="6392911" y="4685717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82D03A27-9052-4975-BCC0-D2BD69063415}"/>
              </a:ext>
            </a:extLst>
          </p:cNvPr>
          <p:cNvSpPr/>
          <p:nvPr/>
        </p:nvSpPr>
        <p:spPr>
          <a:xfrm rot="12780732">
            <a:off x="7872087" y="3294529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CEFEFBB5-B9FF-464A-BC67-916830341B0E}"/>
              </a:ext>
            </a:extLst>
          </p:cNvPr>
          <p:cNvSpPr/>
          <p:nvPr/>
        </p:nvSpPr>
        <p:spPr>
          <a:xfrm rot="12780732">
            <a:off x="10310487" y="3402105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E5D45DE1-AE7D-45E6-972D-5FDF7B0AFD7E}"/>
              </a:ext>
            </a:extLst>
          </p:cNvPr>
          <p:cNvSpPr/>
          <p:nvPr/>
        </p:nvSpPr>
        <p:spPr>
          <a:xfrm rot="12780732">
            <a:off x="10286332" y="4002740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601918EF-C294-4ED6-B86D-115BEF7B692F}"/>
              </a:ext>
            </a:extLst>
          </p:cNvPr>
          <p:cNvSpPr/>
          <p:nvPr/>
        </p:nvSpPr>
        <p:spPr>
          <a:xfrm rot="12780732">
            <a:off x="2369149" y="4482599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B769F9CC-8391-4F68-AFDA-46DADE81B4B9}"/>
              </a:ext>
            </a:extLst>
          </p:cNvPr>
          <p:cNvSpPr/>
          <p:nvPr/>
        </p:nvSpPr>
        <p:spPr>
          <a:xfrm rot="12780732">
            <a:off x="7872087" y="4023432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289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48D941-F682-4E0A-BBD5-C5DFF56F1D3D}"/>
              </a:ext>
            </a:extLst>
          </p:cNvPr>
          <p:cNvSpPr txBox="1"/>
          <p:nvPr/>
        </p:nvSpPr>
        <p:spPr>
          <a:xfrm>
            <a:off x="304800" y="708212"/>
            <a:ext cx="256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FABRICA y CARGA</a:t>
            </a:r>
          </a:p>
          <a:p>
            <a:r>
              <a:rPr lang="es-ES" dirty="0"/>
              <a:t>16 </a:t>
            </a:r>
            <a:r>
              <a:rPr lang="es-ES" dirty="0" err="1"/>
              <a:t>Camaras</a:t>
            </a:r>
            <a:r>
              <a:rPr lang="es-ES" dirty="0"/>
              <a:t> / 18 </a:t>
            </a:r>
            <a:r>
              <a:rPr lang="es-ES" dirty="0" err="1"/>
              <a:t>Camaras</a:t>
            </a: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A6B80B-8B92-40E1-966D-F8F9C814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730" y="1192306"/>
            <a:ext cx="7638238" cy="518258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E061E73-DD1D-4B13-BB45-AADD57DA9B89}"/>
              </a:ext>
            </a:extLst>
          </p:cNvPr>
          <p:cNvSpPr txBox="1"/>
          <p:nvPr/>
        </p:nvSpPr>
        <p:spPr>
          <a:xfrm>
            <a:off x="493060" y="1649507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 Colocar 2 Cámaras por piso en las zonas productivas. Pisos “P”</a:t>
            </a:r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2966D-C809-4140-8E0B-16569BD98F24}"/>
              </a:ext>
            </a:extLst>
          </p:cNvPr>
          <p:cNvSpPr txBox="1"/>
          <p:nvPr/>
        </p:nvSpPr>
        <p:spPr>
          <a:xfrm>
            <a:off x="493060" y="2683135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 Colocar 2 Cámaras por piso en las zonas de </a:t>
            </a:r>
            <a:r>
              <a:rPr lang="es-ES" dirty="0" err="1"/>
              <a:t>Preparaciòn</a:t>
            </a:r>
            <a:r>
              <a:rPr lang="es-ES" dirty="0"/>
              <a:t>. Carga y Embolse 2E / 3E</a:t>
            </a:r>
            <a:endParaRPr lang="es-AR" dirty="0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B79E64DA-E060-4DFF-9184-12CDA2C1B40F}"/>
              </a:ext>
            </a:extLst>
          </p:cNvPr>
          <p:cNvSpPr/>
          <p:nvPr/>
        </p:nvSpPr>
        <p:spPr>
          <a:xfrm rot="12780732">
            <a:off x="5008901" y="5514246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397313E1-7B48-475F-8C45-B059E84F72E2}"/>
              </a:ext>
            </a:extLst>
          </p:cNvPr>
          <p:cNvSpPr/>
          <p:nvPr/>
        </p:nvSpPr>
        <p:spPr>
          <a:xfrm rot="12780732">
            <a:off x="6326714" y="5514247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A21FE87C-D74C-4BCC-A68A-12C3312E9507}"/>
              </a:ext>
            </a:extLst>
          </p:cNvPr>
          <p:cNvSpPr/>
          <p:nvPr/>
        </p:nvSpPr>
        <p:spPr>
          <a:xfrm rot="12780732">
            <a:off x="4968913" y="4868080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7732A81A-AF22-4B94-B6F6-4C340B098978}"/>
              </a:ext>
            </a:extLst>
          </p:cNvPr>
          <p:cNvSpPr/>
          <p:nvPr/>
        </p:nvSpPr>
        <p:spPr>
          <a:xfrm rot="12780732">
            <a:off x="6286725" y="4868080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9886E60F-1436-4F90-97BA-2A52CB8B94B2}"/>
              </a:ext>
            </a:extLst>
          </p:cNvPr>
          <p:cNvSpPr/>
          <p:nvPr/>
        </p:nvSpPr>
        <p:spPr>
          <a:xfrm rot="12780732">
            <a:off x="5008901" y="4301890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C3BBBC2C-70E1-4DB4-8EC4-2AB5E4A0BD81}"/>
              </a:ext>
            </a:extLst>
          </p:cNvPr>
          <p:cNvSpPr/>
          <p:nvPr/>
        </p:nvSpPr>
        <p:spPr>
          <a:xfrm rot="12780732">
            <a:off x="6326713" y="4301890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5633DF2E-F4C5-474C-8E5A-69A26677034C}"/>
              </a:ext>
            </a:extLst>
          </p:cNvPr>
          <p:cNvSpPr/>
          <p:nvPr/>
        </p:nvSpPr>
        <p:spPr>
          <a:xfrm rot="12780732">
            <a:off x="5008901" y="3815677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709F5857-BA32-49ED-A583-0BEA7FB5E054}"/>
              </a:ext>
            </a:extLst>
          </p:cNvPr>
          <p:cNvSpPr/>
          <p:nvPr/>
        </p:nvSpPr>
        <p:spPr>
          <a:xfrm rot="12780732">
            <a:off x="6326713" y="3815677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CE3D955B-2C09-4CFF-8899-06DCD3FD1F2B}"/>
              </a:ext>
            </a:extLst>
          </p:cNvPr>
          <p:cNvSpPr/>
          <p:nvPr/>
        </p:nvSpPr>
        <p:spPr>
          <a:xfrm rot="12780732">
            <a:off x="7940359" y="4868078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3B52F0BC-BC0F-4084-B013-3C784A1E7858}"/>
              </a:ext>
            </a:extLst>
          </p:cNvPr>
          <p:cNvSpPr/>
          <p:nvPr/>
        </p:nvSpPr>
        <p:spPr>
          <a:xfrm rot="12780732">
            <a:off x="9258172" y="4868079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id="{F412268C-5081-4D68-AF9B-720327D8C94A}"/>
              </a:ext>
            </a:extLst>
          </p:cNvPr>
          <p:cNvSpPr/>
          <p:nvPr/>
        </p:nvSpPr>
        <p:spPr>
          <a:xfrm rot="12780732">
            <a:off x="7940360" y="4221914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63C17733-448E-469C-A3DF-9B83F6E79FAD}"/>
              </a:ext>
            </a:extLst>
          </p:cNvPr>
          <p:cNvSpPr/>
          <p:nvPr/>
        </p:nvSpPr>
        <p:spPr>
          <a:xfrm rot="12780732">
            <a:off x="9258173" y="4221915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Triángulo isósceles 20">
            <a:extLst>
              <a:ext uri="{FF2B5EF4-FFF2-40B4-BE49-F238E27FC236}">
                <a16:creationId xmlns:a16="http://schemas.microsoft.com/office/drawing/2014/main" id="{A0A04E31-1CAE-4879-9350-BEE494A83DCB}"/>
              </a:ext>
            </a:extLst>
          </p:cNvPr>
          <p:cNvSpPr/>
          <p:nvPr/>
        </p:nvSpPr>
        <p:spPr>
          <a:xfrm rot="12780732">
            <a:off x="7940453" y="5531221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Triángulo isósceles 21">
            <a:extLst>
              <a:ext uri="{FF2B5EF4-FFF2-40B4-BE49-F238E27FC236}">
                <a16:creationId xmlns:a16="http://schemas.microsoft.com/office/drawing/2014/main" id="{62383390-1334-4326-8FB8-87201AFB6BC6}"/>
              </a:ext>
            </a:extLst>
          </p:cNvPr>
          <p:cNvSpPr/>
          <p:nvPr/>
        </p:nvSpPr>
        <p:spPr>
          <a:xfrm rot="12780732">
            <a:off x="9258266" y="5531222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isósceles 22">
            <a:extLst>
              <a:ext uri="{FF2B5EF4-FFF2-40B4-BE49-F238E27FC236}">
                <a16:creationId xmlns:a16="http://schemas.microsoft.com/office/drawing/2014/main" id="{43363ED7-FF99-42A7-8D83-EF296F847142}"/>
              </a:ext>
            </a:extLst>
          </p:cNvPr>
          <p:cNvSpPr/>
          <p:nvPr/>
        </p:nvSpPr>
        <p:spPr>
          <a:xfrm rot="12780732">
            <a:off x="4977173" y="3262720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Triángulo isósceles 23">
            <a:extLst>
              <a:ext uri="{FF2B5EF4-FFF2-40B4-BE49-F238E27FC236}">
                <a16:creationId xmlns:a16="http://schemas.microsoft.com/office/drawing/2014/main" id="{9D098A64-A04E-4251-97FA-C769B668FA82}"/>
              </a:ext>
            </a:extLst>
          </p:cNvPr>
          <p:cNvSpPr/>
          <p:nvPr/>
        </p:nvSpPr>
        <p:spPr>
          <a:xfrm rot="12780732">
            <a:off x="6326712" y="3278988"/>
            <a:ext cx="331694" cy="268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306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A9EAD3C-DD43-4874-B717-A6F389B0E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06" y="365125"/>
            <a:ext cx="7948056" cy="60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0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A7CAB-6072-44FC-A1A9-F1C8D075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Que tenemos</a:t>
            </a:r>
            <a:r>
              <a:rPr lang="es-ES" dirty="0"/>
              <a:t>: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CAB13F-80FD-41D9-9A16-E72BF711C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DVR en oficinas con lugar para 16 cámaras</a:t>
            </a:r>
          </a:p>
          <a:p>
            <a:r>
              <a:rPr lang="es-ES" dirty="0"/>
              <a:t>DVR en el molino con Lugar para 4 a 6 cámaras</a:t>
            </a:r>
          </a:p>
          <a:p>
            <a:r>
              <a:rPr lang="es-ES" dirty="0"/>
              <a:t>Tecnología obsoleta</a:t>
            </a:r>
          </a:p>
          <a:p>
            <a:r>
              <a:rPr lang="es-ES" dirty="0" err="1"/>
              <a:t>Camaras</a:t>
            </a:r>
            <a:r>
              <a:rPr lang="es-ES" dirty="0"/>
              <a:t> Con poca imagen (Calidad)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36203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</Words>
  <Application>Microsoft Office PowerPoint</Application>
  <PresentationFormat>Panorámica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Que tenemos: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Emiliano Aimar</dc:creator>
  <cp:lastModifiedBy>Emiliano Aimar</cp:lastModifiedBy>
  <cp:revision>2</cp:revision>
  <dcterms:created xsi:type="dcterms:W3CDTF">2024-03-22T12:58:01Z</dcterms:created>
  <dcterms:modified xsi:type="dcterms:W3CDTF">2024-03-22T13:00:51Z</dcterms:modified>
</cp:coreProperties>
</file>